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15087600" cy="21396325"/>
  <p:notesSz cx="6858000" cy="9144000"/>
  <p:defaultTextStyle>
    <a:defPPr>
      <a:defRPr lang="en-US"/>
    </a:defPPr>
    <a:lvl1pPr marL="0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1pPr>
    <a:lvl2pPr marL="744520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2pPr>
    <a:lvl3pPr marL="1489040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3pPr>
    <a:lvl4pPr marL="223356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4pPr>
    <a:lvl5pPr marL="297808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5pPr>
    <a:lvl6pPr marL="372260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6pPr>
    <a:lvl7pPr marL="446712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7pPr>
    <a:lvl8pPr marL="521164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8pPr>
    <a:lvl9pPr marL="5956164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26" d="100"/>
          <a:sy n="26" d="100"/>
        </p:scale>
        <p:origin x="-2645" y="-144"/>
      </p:cViewPr>
      <p:guideLst>
        <p:guide orient="horz" pos="6739"/>
        <p:guide pos="475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1570" y="6646739"/>
            <a:ext cx="12824461" cy="458634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63141" y="12124584"/>
            <a:ext cx="10561320" cy="54679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445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4890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2335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9780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7226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4671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2116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9561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850052" y="856856"/>
            <a:ext cx="3677604" cy="1825621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7249" y="856856"/>
            <a:ext cx="10781349" cy="18256216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1817" y="13749126"/>
            <a:ext cx="12824461" cy="4249548"/>
          </a:xfrm>
        </p:spPr>
        <p:txBody>
          <a:bodyPr anchor="t"/>
          <a:lstStyle>
            <a:lvl1pPr algn="l">
              <a:defRPr sz="65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91817" y="9068684"/>
            <a:ext cx="12824461" cy="4680444"/>
          </a:xfrm>
        </p:spPr>
        <p:txBody>
          <a:bodyPr anchor="b"/>
          <a:lstStyle>
            <a:lvl1pPr marL="0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1pPr>
            <a:lvl2pPr marL="74452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489040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3pPr>
            <a:lvl4pPr marL="223356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4pPr>
            <a:lvl5pPr marL="297808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5pPr>
            <a:lvl6pPr marL="372260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6pPr>
            <a:lvl7pPr marL="446712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7pPr>
            <a:lvl8pPr marL="521164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8pPr>
            <a:lvl9pPr marL="5956164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7250" y="4992481"/>
            <a:ext cx="7229475" cy="14120585"/>
          </a:xfrm>
        </p:spPr>
        <p:txBody>
          <a:bodyPr/>
          <a:lstStyle>
            <a:lvl1pPr>
              <a:defRPr sz="45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98184" y="4992481"/>
            <a:ext cx="7229475" cy="14120585"/>
          </a:xfrm>
        </p:spPr>
        <p:txBody>
          <a:bodyPr/>
          <a:lstStyle>
            <a:lvl1pPr>
              <a:defRPr sz="45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81" y="856844"/>
            <a:ext cx="13578840" cy="3566054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4386" y="4789413"/>
            <a:ext cx="6666309" cy="1995999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44520" indent="0">
              <a:buNone/>
              <a:defRPr sz="3300" b="1"/>
            </a:lvl2pPr>
            <a:lvl3pPr marL="1489040" indent="0">
              <a:buNone/>
              <a:defRPr sz="3000" b="1"/>
            </a:lvl3pPr>
            <a:lvl4pPr marL="2233562" indent="0">
              <a:buNone/>
              <a:defRPr sz="2500" b="1"/>
            </a:lvl4pPr>
            <a:lvl5pPr marL="2978082" indent="0">
              <a:buNone/>
              <a:defRPr sz="2500" b="1"/>
            </a:lvl5pPr>
            <a:lvl6pPr marL="3722602" indent="0">
              <a:buNone/>
              <a:defRPr sz="2500" b="1"/>
            </a:lvl6pPr>
            <a:lvl7pPr marL="4467122" indent="0">
              <a:buNone/>
              <a:defRPr sz="2500" b="1"/>
            </a:lvl7pPr>
            <a:lvl8pPr marL="5211642" indent="0">
              <a:buNone/>
              <a:defRPr sz="2500" b="1"/>
            </a:lvl8pPr>
            <a:lvl9pPr marL="5956164" indent="0">
              <a:buNone/>
              <a:defRPr sz="2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4386" y="6785412"/>
            <a:ext cx="6666309" cy="12327652"/>
          </a:xfr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664295" y="4789413"/>
            <a:ext cx="6668931" cy="1995999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44520" indent="0">
              <a:buNone/>
              <a:defRPr sz="3300" b="1"/>
            </a:lvl2pPr>
            <a:lvl3pPr marL="1489040" indent="0">
              <a:buNone/>
              <a:defRPr sz="3000" b="1"/>
            </a:lvl3pPr>
            <a:lvl4pPr marL="2233562" indent="0">
              <a:buNone/>
              <a:defRPr sz="2500" b="1"/>
            </a:lvl4pPr>
            <a:lvl5pPr marL="2978082" indent="0">
              <a:buNone/>
              <a:defRPr sz="2500" b="1"/>
            </a:lvl5pPr>
            <a:lvl6pPr marL="3722602" indent="0">
              <a:buNone/>
              <a:defRPr sz="2500" b="1"/>
            </a:lvl6pPr>
            <a:lvl7pPr marL="4467122" indent="0">
              <a:buNone/>
              <a:defRPr sz="2500" b="1"/>
            </a:lvl7pPr>
            <a:lvl8pPr marL="5211642" indent="0">
              <a:buNone/>
              <a:defRPr sz="2500" b="1"/>
            </a:lvl8pPr>
            <a:lvl9pPr marL="5956164" indent="0">
              <a:buNone/>
              <a:defRPr sz="2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664295" y="6785412"/>
            <a:ext cx="6668931" cy="12327652"/>
          </a:xfr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85" y="851891"/>
            <a:ext cx="4963717" cy="3625488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98836" y="851900"/>
            <a:ext cx="8434387" cy="18261173"/>
          </a:xfrm>
        </p:spPr>
        <p:txBody>
          <a:bodyPr/>
          <a:lstStyle>
            <a:lvl1pPr>
              <a:defRPr sz="5200"/>
            </a:lvl1pPr>
            <a:lvl2pPr>
              <a:defRPr sz="4500"/>
            </a:lvl2pPr>
            <a:lvl3pPr>
              <a:defRPr sz="40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4385" y="4477385"/>
            <a:ext cx="4963717" cy="14635683"/>
          </a:xfrm>
        </p:spPr>
        <p:txBody>
          <a:bodyPr/>
          <a:lstStyle>
            <a:lvl1pPr marL="0" indent="0">
              <a:buNone/>
              <a:defRPr sz="2300"/>
            </a:lvl1pPr>
            <a:lvl2pPr marL="744520" indent="0">
              <a:buNone/>
              <a:defRPr sz="2000"/>
            </a:lvl2pPr>
            <a:lvl3pPr marL="1489040" indent="0">
              <a:buNone/>
              <a:defRPr sz="1700"/>
            </a:lvl3pPr>
            <a:lvl4pPr marL="2233562" indent="0">
              <a:buNone/>
              <a:defRPr sz="1400"/>
            </a:lvl4pPr>
            <a:lvl5pPr marL="2978082" indent="0">
              <a:buNone/>
              <a:defRPr sz="1400"/>
            </a:lvl5pPr>
            <a:lvl6pPr marL="3722602" indent="0">
              <a:buNone/>
              <a:defRPr sz="1400"/>
            </a:lvl6pPr>
            <a:lvl7pPr marL="4467122" indent="0">
              <a:buNone/>
              <a:defRPr sz="1400"/>
            </a:lvl7pPr>
            <a:lvl8pPr marL="5211642" indent="0">
              <a:buNone/>
              <a:defRPr sz="1400"/>
            </a:lvl8pPr>
            <a:lvl9pPr marL="5956164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57274" y="14977428"/>
            <a:ext cx="9052560" cy="1768172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57274" y="1911801"/>
            <a:ext cx="9052560" cy="12837795"/>
          </a:xfrm>
        </p:spPr>
        <p:txBody>
          <a:bodyPr/>
          <a:lstStyle>
            <a:lvl1pPr marL="0" indent="0">
              <a:buNone/>
              <a:defRPr sz="5200"/>
            </a:lvl1pPr>
            <a:lvl2pPr marL="744520" indent="0">
              <a:buNone/>
              <a:defRPr sz="4500"/>
            </a:lvl2pPr>
            <a:lvl3pPr marL="1489040" indent="0">
              <a:buNone/>
              <a:defRPr sz="4000"/>
            </a:lvl3pPr>
            <a:lvl4pPr marL="2233562" indent="0">
              <a:buNone/>
              <a:defRPr sz="3300"/>
            </a:lvl4pPr>
            <a:lvl5pPr marL="2978082" indent="0">
              <a:buNone/>
              <a:defRPr sz="3300"/>
            </a:lvl5pPr>
            <a:lvl6pPr marL="3722602" indent="0">
              <a:buNone/>
              <a:defRPr sz="3300"/>
            </a:lvl6pPr>
            <a:lvl7pPr marL="4467122" indent="0">
              <a:buNone/>
              <a:defRPr sz="3300"/>
            </a:lvl7pPr>
            <a:lvl8pPr marL="5211642" indent="0">
              <a:buNone/>
              <a:defRPr sz="3300"/>
            </a:lvl8pPr>
            <a:lvl9pPr marL="5956164" indent="0">
              <a:buNone/>
              <a:defRPr sz="33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957274" y="16745600"/>
            <a:ext cx="9052560" cy="2511093"/>
          </a:xfrm>
        </p:spPr>
        <p:txBody>
          <a:bodyPr/>
          <a:lstStyle>
            <a:lvl1pPr marL="0" indent="0">
              <a:buNone/>
              <a:defRPr sz="2300"/>
            </a:lvl1pPr>
            <a:lvl2pPr marL="744520" indent="0">
              <a:buNone/>
              <a:defRPr sz="2000"/>
            </a:lvl2pPr>
            <a:lvl3pPr marL="1489040" indent="0">
              <a:buNone/>
              <a:defRPr sz="1700"/>
            </a:lvl3pPr>
            <a:lvl4pPr marL="2233562" indent="0">
              <a:buNone/>
              <a:defRPr sz="1400"/>
            </a:lvl4pPr>
            <a:lvl5pPr marL="2978082" indent="0">
              <a:buNone/>
              <a:defRPr sz="1400"/>
            </a:lvl5pPr>
            <a:lvl6pPr marL="3722602" indent="0">
              <a:buNone/>
              <a:defRPr sz="1400"/>
            </a:lvl6pPr>
            <a:lvl7pPr marL="4467122" indent="0">
              <a:buNone/>
              <a:defRPr sz="1400"/>
            </a:lvl7pPr>
            <a:lvl8pPr marL="5211642" indent="0">
              <a:buNone/>
              <a:defRPr sz="1400"/>
            </a:lvl8pPr>
            <a:lvl9pPr marL="5956164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4381" y="856844"/>
            <a:ext cx="13578840" cy="3566054"/>
          </a:xfrm>
          <a:prstGeom prst="rect">
            <a:avLst/>
          </a:prstGeom>
        </p:spPr>
        <p:txBody>
          <a:bodyPr vert="horz" lIns="148903" tIns="74452" rIns="148903" bIns="74452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4381" y="4992481"/>
            <a:ext cx="13578840" cy="14120585"/>
          </a:xfrm>
          <a:prstGeom prst="rect">
            <a:avLst/>
          </a:prstGeom>
        </p:spPr>
        <p:txBody>
          <a:bodyPr vert="horz" lIns="148903" tIns="74452" rIns="148903" bIns="74452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4380" y="19831236"/>
            <a:ext cx="3520440" cy="1139156"/>
          </a:xfrm>
          <a:prstGeom prst="rect">
            <a:avLst/>
          </a:prstGeom>
        </p:spPr>
        <p:txBody>
          <a:bodyPr vert="horz" lIns="148903" tIns="74452" rIns="148903" bIns="74452" rtlCol="0" anchor="ctr"/>
          <a:lstStyle>
            <a:lvl1pPr algn="l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154930" y="19831236"/>
            <a:ext cx="4777741" cy="1139156"/>
          </a:xfrm>
          <a:prstGeom prst="rect">
            <a:avLst/>
          </a:prstGeom>
        </p:spPr>
        <p:txBody>
          <a:bodyPr vert="horz" lIns="148903" tIns="74452" rIns="148903" bIns="74452" rtlCol="0" anchor="ctr"/>
          <a:lstStyle>
            <a:lvl1pPr algn="ct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12780" y="19831236"/>
            <a:ext cx="3520440" cy="1139156"/>
          </a:xfrm>
          <a:prstGeom prst="rect">
            <a:avLst/>
          </a:prstGeom>
        </p:spPr>
        <p:txBody>
          <a:bodyPr vert="horz" lIns="148903" tIns="74452" rIns="148903" bIns="74452" rtlCol="0" anchor="ctr"/>
          <a:lstStyle>
            <a:lvl1pPr algn="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489040" rtl="0" eaLnBrk="1" latinLnBrk="0" hangingPunct="1">
        <a:spcBef>
          <a:spcPct val="0"/>
        </a:spcBef>
        <a:buNone/>
        <a:defRPr sz="7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58390" indent="-558390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5200" kern="1200">
          <a:solidFill>
            <a:schemeClr val="tx1"/>
          </a:solidFill>
          <a:latin typeface="+mn-lt"/>
          <a:ea typeface="+mn-ea"/>
          <a:cs typeface="+mn-cs"/>
        </a:defRPr>
      </a:lvl1pPr>
      <a:lvl2pPr marL="1209845" indent="-465325" algn="l" defTabSz="1489040" rtl="0" eaLnBrk="1" latinLnBrk="0" hangingPunct="1">
        <a:spcBef>
          <a:spcPct val="20000"/>
        </a:spcBef>
        <a:buFont typeface="Arial" panose="020B0604020202020204" pitchFamily="34" charset="0"/>
        <a:buChar char="–"/>
        <a:defRPr sz="4500" kern="1200">
          <a:solidFill>
            <a:schemeClr val="tx1"/>
          </a:solidFill>
          <a:latin typeface="+mn-lt"/>
          <a:ea typeface="+mn-ea"/>
          <a:cs typeface="+mn-cs"/>
        </a:defRPr>
      </a:lvl2pPr>
      <a:lvl3pPr marL="1861301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2605821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–"/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350341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»"/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94863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39383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583903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328423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4520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489040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23356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297808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72260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46712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21164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5956164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9</cp:revision>
  <dcterms:created xsi:type="dcterms:W3CDTF">2015-07-14T21:05:00Z</dcterms:created>
  <dcterms:modified xsi:type="dcterms:W3CDTF">2015-07-14T23:32:54Z</dcterms:modified>
</cp:coreProperties>
</file>

<file path=docProps/thumbnail.jpeg>
</file>